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4" r:id="rId6"/>
    <p:sldId id="259" r:id="rId7"/>
    <p:sldId id="262" r:id="rId8"/>
    <p:sldId id="263" r:id="rId9"/>
    <p:sldId id="258" r:id="rId10"/>
    <p:sldId id="265" r:id="rId11"/>
    <p:sldId id="266" r:id="rId12"/>
    <p:sldId id="267" r:id="rId13"/>
    <p:sldId id="27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5C2C8D-0CAA-4EDE-A017-67F6F792B65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9C4B1B-F5F8-4CA9-95DD-A55C6716E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670" y="762000"/>
            <a:ext cx="7772400" cy="1829761"/>
          </a:xfrm>
        </p:spPr>
        <p:txBody>
          <a:bodyPr/>
          <a:lstStyle/>
          <a:p>
            <a:r>
              <a:rPr lang="en-US" dirty="0">
                <a:latin typeface="Algerian" pitchFamily="82" charset="0"/>
              </a:rPr>
              <a:t>Teachers AND THEIR RELATED BEHAVIORS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352" y="2177631"/>
            <a:ext cx="7863840" cy="17526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b="1" i="1" dirty="0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Staff Training workshop a Kakumiro District on 3</a:t>
            </a:r>
            <a:r>
              <a:rPr lang="en-US" b="1" i="1" baseline="30000" dirty="0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rd</a:t>
            </a:r>
            <a:r>
              <a:rPr lang="en-US" b="1" i="1" dirty="0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Janurary</a:t>
            </a:r>
            <a:r>
              <a:rPr lang="en-US" b="1" i="1" dirty="0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 2023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5D36BAF-C60C-22E6-B537-157C9D0E2282}"/>
              </a:ext>
            </a:extLst>
          </p:cNvPr>
          <p:cNvSpPr txBox="1">
            <a:spLocks/>
          </p:cNvSpPr>
          <p:nvPr/>
        </p:nvSpPr>
        <p:spPr>
          <a:xfrm>
            <a:off x="304800" y="4375140"/>
            <a:ext cx="7863840" cy="17526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By </a:t>
            </a:r>
            <a:r>
              <a:rPr lang="en-US" dirty="0" err="1"/>
              <a:t>Mwebembezi</a:t>
            </a:r>
            <a:r>
              <a:rPr lang="en-US" dirty="0"/>
              <a:t> </a:t>
            </a:r>
            <a:r>
              <a:rPr lang="en-US" dirty="0" err="1"/>
              <a:t>Johnie</a:t>
            </a:r>
            <a:r>
              <a:rPr lang="en-US" dirty="0"/>
              <a:t> </a:t>
            </a:r>
            <a:r>
              <a:rPr lang="en-US" dirty="0" err="1"/>
              <a:t>Kishate</a:t>
            </a:r>
            <a:r>
              <a:rPr lang="en-US"/>
              <a:t> </a:t>
            </a:r>
          </a:p>
          <a:p>
            <a:r>
              <a:rPr lang="en-US" b="1" i="1">
                <a:solidFill>
                  <a:srgbClr val="C00000"/>
                </a:solidFill>
                <a:latin typeface="Adobe Fan Heiti Std B" pitchFamily="34" charset="-128"/>
                <a:ea typeface="Adobe Fan Heiti Std B" pitchFamily="34" charset="-128"/>
              </a:rPr>
              <a:t>Education Transformation initiatives Uganda</a:t>
            </a:r>
          </a:p>
          <a:p>
            <a:endParaRPr lang="en-US" b="1" i="1" dirty="0">
              <a:solidFill>
                <a:srgbClr val="C00000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Group of opposition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Un united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Promotes their private moves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Secret plots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Usually  planning for a downfall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Always very few i.e. 03/50 people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Cabals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Small group of people with shared interests e.g. seniors, bachelors, women, cooks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Features in common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Spend time together and don’t allow others to join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Good at dodging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Have an association for pork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Plan B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Not good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Criticisers</a:t>
            </a:r>
            <a:endParaRPr lang="en-US" sz="2800" b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Cliques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Beneficiaries of conflict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Plans chaos, conflict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Ill </a:t>
            </a:r>
            <a:r>
              <a:rPr lang="en-US" sz="2800" b="1" dirty="0" err="1">
                <a:solidFill>
                  <a:srgbClr val="C00000"/>
                </a:solidFill>
              </a:rPr>
              <a:t>intentious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Hidden motives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His business is chaos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Sadoline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Pretends to be good.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lgerian" pitchFamily="82" charset="0"/>
              </a:rPr>
              <a:t>Traders in chaos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r="37121"/>
          <a:stretch>
            <a:fillRect/>
          </a:stretch>
        </p:blipFill>
        <p:spPr>
          <a:xfrm>
            <a:off x="134470" y="-235418"/>
            <a:ext cx="7790330" cy="709341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540" t="17778" r="70551" b="64444"/>
          <a:stretch>
            <a:fillRect/>
          </a:stretch>
        </p:blipFill>
        <p:spPr>
          <a:xfrm>
            <a:off x="0" y="1600200"/>
            <a:ext cx="8982820" cy="50292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CORE COMPETENCES FOR ALL STAFF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1120" t="17778" r="43807" b="63333"/>
          <a:stretch>
            <a:fillRect/>
          </a:stretch>
        </p:blipFill>
        <p:spPr>
          <a:xfrm>
            <a:off x="0" y="304800"/>
            <a:ext cx="91440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540" t="37778" r="68880" b="42222"/>
          <a:stretch>
            <a:fillRect/>
          </a:stretch>
        </p:blipFill>
        <p:spPr>
          <a:xfrm>
            <a:off x="127000" y="990600"/>
            <a:ext cx="9017000" cy="491836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2791" t="37778" r="43807" b="45555"/>
          <a:stretch>
            <a:fillRect/>
          </a:stretch>
        </p:blipFill>
        <p:spPr>
          <a:xfrm>
            <a:off x="0" y="381000"/>
            <a:ext cx="909828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4376" t="57778" r="68044" b="23333"/>
          <a:stretch>
            <a:fillRect/>
          </a:stretch>
        </p:blipFill>
        <p:spPr>
          <a:xfrm>
            <a:off x="-58271" y="609600"/>
            <a:ext cx="9170895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1956" t="58889" r="41300" b="24444"/>
          <a:stretch>
            <a:fillRect/>
          </a:stretch>
        </p:blipFill>
        <p:spPr>
          <a:xfrm>
            <a:off x="-40640" y="533400"/>
            <a:ext cx="910336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200" b="1" dirty="0">
                <a:solidFill>
                  <a:srgbClr val="C00000"/>
                </a:solidFill>
              </a:rPr>
              <a:t>Active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Mediocre / Middle line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Conformists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Saboteurs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Sheep</a:t>
            </a:r>
          </a:p>
          <a:p>
            <a:pPr>
              <a:buNone/>
            </a:pPr>
            <a:r>
              <a:rPr lang="en-US" sz="320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lgerian" pitchFamily="82" charset="0"/>
              </a:rPr>
              <a:t>Major TYPES &amp; BEHAVIOR OF teachers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4375" t="78889" r="67209" b="4444"/>
          <a:stretch>
            <a:fillRect/>
          </a:stretch>
        </p:blipFill>
        <p:spPr>
          <a:xfrm>
            <a:off x="15240" y="1371600"/>
            <a:ext cx="915416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eCompetencies Pocket Guide for Website_page-0003.jpg"/>
          <p:cNvPicPr>
            <a:picLocks noChangeAspect="1"/>
          </p:cNvPicPr>
          <p:nvPr/>
        </p:nvPicPr>
        <p:blipFill>
          <a:blip r:embed="rId2"/>
          <a:srcRect l="32791" t="78889" r="41300" b="5556"/>
          <a:stretch>
            <a:fillRect/>
          </a:stretch>
        </p:blipFill>
        <p:spPr>
          <a:xfrm>
            <a:off x="0" y="1066800"/>
            <a:ext cx="9111342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THANK YOU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oriented 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 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 going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 higher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Creative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Innovative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attitude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driven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Enthusiasm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Active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</a:rPr>
              <a:t>Knowledgeable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</a:rPr>
              <a:t>Good practices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</a:rPr>
              <a:t>Efficient and exemplary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Active cont</a:t>
            </a:r>
            <a:r>
              <a:rPr lang="en-US" dirty="0"/>
              <a:t>……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Average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Moderate of low quality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Low value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Ordinary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Normal or common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With no special or distinctive features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Mediocre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Yes man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Hides incompetence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Fear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Ignorance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Not good not bad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Doesn’t show his opinion clearly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Disregarding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Distrustful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lgerian" pitchFamily="82" charset="0"/>
              </a:rPr>
              <a:t>Conformist / Cynical / Alienated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Destroys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Damages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Uncooperative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Negative attitude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Cliquing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Disorder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Hypocrite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Saboteurs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Docile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Incompetent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Easily influenced or led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 decision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 yes or no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Not bad not good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Byafa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ndimu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No results no explanation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Sheep / passive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Cabals</a:t>
            </a:r>
          </a:p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Cliques </a:t>
            </a:r>
          </a:p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Traders in chaos </a:t>
            </a:r>
          </a:p>
          <a:p>
            <a:pPr>
              <a:buNone/>
            </a:pP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Algerian" pitchFamily="82" charset="0"/>
              </a:rPr>
              <a:t>TYPES OF BAD GROUPS IN AN ORGANIZATION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250</Words>
  <Application>Microsoft Office PowerPoint</Application>
  <PresentationFormat>On-screen Show (4:3)</PresentationFormat>
  <Paragraphs>100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Adobe Fan Heiti Std B</vt:lpstr>
      <vt:lpstr>Algerian</vt:lpstr>
      <vt:lpstr>Lucida Sans Unicode</vt:lpstr>
      <vt:lpstr>Verdana</vt:lpstr>
      <vt:lpstr>Wingdings 2</vt:lpstr>
      <vt:lpstr>Wingdings 3</vt:lpstr>
      <vt:lpstr>Concourse</vt:lpstr>
      <vt:lpstr>Teachers AND THEIR RELATED BEHAVIORS </vt:lpstr>
      <vt:lpstr>Major TYPES &amp; BEHAVIOR OF teachers</vt:lpstr>
      <vt:lpstr>Active </vt:lpstr>
      <vt:lpstr>Active cont……</vt:lpstr>
      <vt:lpstr>Mediocre </vt:lpstr>
      <vt:lpstr>Conformist / Cynical / Alienated</vt:lpstr>
      <vt:lpstr>Saboteurs </vt:lpstr>
      <vt:lpstr>Sheep / passive</vt:lpstr>
      <vt:lpstr>TYPES OF BAD GROUPS IN AN ORGANIZATION</vt:lpstr>
      <vt:lpstr>Cabals </vt:lpstr>
      <vt:lpstr>Cliques </vt:lpstr>
      <vt:lpstr>Traders in chaos</vt:lpstr>
      <vt:lpstr>PowerPoint Presentation</vt:lpstr>
      <vt:lpstr>CORE COMPETENCES FOR ALL STAFF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TEACHERS AND THEIR RELATED BEHAVIORS</dc:title>
  <dc:creator>KISHATE JOHNEE</dc:creator>
  <cp:lastModifiedBy>hp</cp:lastModifiedBy>
  <cp:revision>38</cp:revision>
  <dcterms:created xsi:type="dcterms:W3CDTF">2021-09-03T22:50:41Z</dcterms:created>
  <dcterms:modified xsi:type="dcterms:W3CDTF">2023-01-03T09:36:49Z</dcterms:modified>
</cp:coreProperties>
</file>